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254" r:id="rId2"/>
    <p:sldId id="1260" r:id="rId3"/>
    <p:sldId id="1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3C75DC63-A92B-49B5-8A0A-E3C08BB84019}"/>
    <pc:docChg chg="addSld delSld modSld">
      <pc:chgData name="贵申 王" userId="201fba2491c5f930" providerId="LiveId" clId="{3C75DC63-A92B-49B5-8A0A-E3C08BB84019}" dt="2025-08-08T03:15:26.549" v="34" actId="20577"/>
      <pc:docMkLst>
        <pc:docMk/>
      </pc:docMkLst>
      <pc:sldChg chg="modSp mod">
        <pc:chgData name="贵申 王" userId="201fba2491c5f930" providerId="LiveId" clId="{3C75DC63-A92B-49B5-8A0A-E3C08BB84019}" dt="2025-08-08T03:12:26.700" v="21" actId="20577"/>
        <pc:sldMkLst>
          <pc:docMk/>
          <pc:sldMk cId="0" sldId="1254"/>
        </pc:sldMkLst>
        <pc:spChg chg="mod">
          <ac:chgData name="贵申 王" userId="201fba2491c5f930" providerId="LiveId" clId="{3C75DC63-A92B-49B5-8A0A-E3C08BB84019}" dt="2025-08-08T03:11:52.790" v="16" actId="1076"/>
          <ac:spMkLst>
            <pc:docMk/>
            <pc:sldMk cId="0" sldId="1254"/>
            <ac:spMk id="732162" creationId="{CD5651A2-B890-93AE-E8D5-E5EF9300BD59}"/>
          </ac:spMkLst>
        </pc:spChg>
        <pc:spChg chg="mod">
          <ac:chgData name="贵申 王" userId="201fba2491c5f930" providerId="LiveId" clId="{3C75DC63-A92B-49B5-8A0A-E3C08BB84019}" dt="2025-08-08T03:12:26.700" v="21" actId="20577"/>
          <ac:spMkLst>
            <pc:docMk/>
            <pc:sldMk cId="0" sldId="1254"/>
            <ac:spMk id="732163" creationId="{DE278D42-89D1-1B65-FCDF-1355F5FFEB67}"/>
          </ac:spMkLst>
        </pc:spChg>
      </pc:sldChg>
      <pc:sldChg chg="del">
        <pc:chgData name="贵申 王" userId="201fba2491c5f930" providerId="LiveId" clId="{3C75DC63-A92B-49B5-8A0A-E3C08BB84019}" dt="2025-08-08T02:57:52.764" v="0" actId="47"/>
        <pc:sldMkLst>
          <pc:docMk/>
          <pc:sldMk cId="3000356800" sldId="1255"/>
        </pc:sldMkLst>
      </pc:sldChg>
      <pc:sldChg chg="modSp add mod">
        <pc:chgData name="贵申 王" userId="201fba2491c5f930" providerId="LiveId" clId="{3C75DC63-A92B-49B5-8A0A-E3C08BB84019}" dt="2025-08-08T03:13:31.715" v="26" actId="20577"/>
        <pc:sldMkLst>
          <pc:docMk/>
          <pc:sldMk cId="4070221033" sldId="1255"/>
        </pc:sldMkLst>
      </pc:sldChg>
      <pc:sldChg chg="modSp add mod">
        <pc:chgData name="贵申 王" userId="201fba2491c5f930" providerId="LiveId" clId="{3C75DC63-A92B-49B5-8A0A-E3C08BB84019}" dt="2025-08-08T03:14:54.297" v="30" actId="20577"/>
        <pc:sldMkLst>
          <pc:docMk/>
          <pc:sldMk cId="1496367332" sldId="1256"/>
        </pc:sldMkLst>
      </pc:sldChg>
      <pc:sldChg chg="del">
        <pc:chgData name="贵申 王" userId="201fba2491c5f930" providerId="LiveId" clId="{3C75DC63-A92B-49B5-8A0A-E3C08BB84019}" dt="2025-08-08T02:57:53.651" v="1" actId="47"/>
        <pc:sldMkLst>
          <pc:docMk/>
          <pc:sldMk cId="2642725768" sldId="1256"/>
        </pc:sldMkLst>
      </pc:sldChg>
      <pc:sldChg chg="del">
        <pc:chgData name="贵申 王" userId="201fba2491c5f930" providerId="LiveId" clId="{3C75DC63-A92B-49B5-8A0A-E3C08BB84019}" dt="2025-08-08T02:57:54.397" v="3" actId="47"/>
        <pc:sldMkLst>
          <pc:docMk/>
          <pc:sldMk cId="1806181254" sldId="1257"/>
        </pc:sldMkLst>
      </pc:sldChg>
      <pc:sldChg chg="modSp add mod replId">
        <pc:chgData name="贵申 王" userId="201fba2491c5f930" providerId="LiveId" clId="{3C75DC63-A92B-49B5-8A0A-E3C08BB84019}" dt="2025-08-08T03:14:58.675" v="32" actId="20577"/>
        <pc:sldMkLst>
          <pc:docMk/>
          <pc:sldMk cId="1814444426" sldId="1257"/>
        </pc:sldMkLst>
      </pc:sldChg>
      <pc:sldChg chg="del">
        <pc:chgData name="贵申 王" userId="201fba2491c5f930" providerId="LiveId" clId="{3C75DC63-A92B-49B5-8A0A-E3C08BB84019}" dt="2025-08-08T02:57:55.629" v="5" actId="47"/>
        <pc:sldMkLst>
          <pc:docMk/>
          <pc:sldMk cId="1115095133" sldId="1258"/>
        </pc:sldMkLst>
      </pc:sldChg>
      <pc:sldChg chg="modSp add mod">
        <pc:chgData name="贵申 王" userId="201fba2491c5f930" providerId="LiveId" clId="{3C75DC63-A92B-49B5-8A0A-E3C08BB84019}" dt="2025-08-08T03:15:26.549" v="34" actId="20577"/>
        <pc:sldMkLst>
          <pc:docMk/>
          <pc:sldMk cId="4247969148" sldId="1258"/>
        </pc:sldMkLst>
      </pc:sldChg>
      <pc:sldChg chg="del">
        <pc:chgData name="贵申 王" userId="201fba2491c5f930" providerId="LiveId" clId="{3C75DC63-A92B-49B5-8A0A-E3C08BB84019}" dt="2025-08-08T02:57:54.001" v="2" actId="47"/>
        <pc:sldMkLst>
          <pc:docMk/>
          <pc:sldMk cId="2159149950" sldId="1259"/>
        </pc:sldMkLst>
      </pc:sldChg>
      <pc:sldChg chg="del">
        <pc:chgData name="贵申 王" userId="201fba2491c5f930" providerId="LiveId" clId="{3C75DC63-A92B-49B5-8A0A-E3C08BB84019}" dt="2025-08-08T02:57:55.116" v="4" actId="47"/>
        <pc:sldMkLst>
          <pc:docMk/>
          <pc:sldMk cId="3397097176" sldId="1260"/>
        </pc:sldMkLst>
      </pc:sldChg>
      <pc:sldChg chg="del">
        <pc:chgData name="贵申 王" userId="201fba2491c5f930" providerId="LiveId" clId="{3C75DC63-A92B-49B5-8A0A-E3C08BB84019}" dt="2025-08-08T02:57:56.122" v="6" actId="47"/>
        <pc:sldMkLst>
          <pc:docMk/>
          <pc:sldMk cId="2400542334" sldId="1261"/>
        </pc:sldMkLst>
      </pc:sldChg>
    </pc:docChg>
  </pc:docChgLst>
  <pc:docChgLst>
    <pc:chgData name="贵申 王" userId="201fba2491c5f930" providerId="LiveId" clId="{274A7F8F-FEC7-48EF-ADD2-BA8B25CA6C06}"/>
    <pc:docChg chg="addSld delSld modSld">
      <pc:chgData name="贵申 王" userId="201fba2491c5f930" providerId="LiveId" clId="{274A7F8F-FEC7-48EF-ADD2-BA8B25CA6C06}" dt="2025-08-15T03:10:11.784" v="143" actId="20577"/>
      <pc:docMkLst>
        <pc:docMk/>
      </pc:docMkLst>
      <pc:sldChg chg="modSp mod">
        <pc:chgData name="贵申 王" userId="201fba2491c5f930" providerId="LiveId" clId="{274A7F8F-FEC7-48EF-ADD2-BA8B25CA6C06}" dt="2025-08-15T03:10:01.599" v="135" actId="20577"/>
        <pc:sldMkLst>
          <pc:docMk/>
          <pc:sldMk cId="0" sldId="1254"/>
        </pc:sldMkLst>
        <pc:spChg chg="mod">
          <ac:chgData name="贵申 王" userId="201fba2491c5f930" providerId="LiveId" clId="{274A7F8F-FEC7-48EF-ADD2-BA8B25CA6C06}" dt="2025-08-15T03:10:01.599" v="135" actId="20577"/>
          <ac:spMkLst>
            <pc:docMk/>
            <pc:sldMk cId="0" sldId="1254"/>
            <ac:spMk id="732162" creationId="{CD5651A2-B890-93AE-E8D5-E5EF9300BD59}"/>
          </ac:spMkLst>
        </pc:spChg>
        <pc:spChg chg="mod">
          <ac:chgData name="贵申 王" userId="201fba2491c5f930" providerId="LiveId" clId="{274A7F8F-FEC7-48EF-ADD2-BA8B25CA6C06}" dt="2025-08-15T03:07:54.584" v="129" actId="20577"/>
          <ac:spMkLst>
            <pc:docMk/>
            <pc:sldMk cId="0" sldId="1254"/>
            <ac:spMk id="732163" creationId="{DE278D42-89D1-1B65-FCDF-1355F5FFEB67}"/>
          </ac:spMkLst>
        </pc:spChg>
      </pc:sldChg>
      <pc:sldChg chg="modSp add del mod">
        <pc:chgData name="贵申 王" userId="201fba2491c5f930" providerId="LiveId" clId="{274A7F8F-FEC7-48EF-ADD2-BA8B25CA6C06}" dt="2025-08-15T03:05:56.481" v="117" actId="47"/>
        <pc:sldMkLst>
          <pc:docMk/>
          <pc:sldMk cId="1020021993" sldId="1255"/>
        </pc:sldMkLst>
        <pc:spChg chg="mod">
          <ac:chgData name="贵申 王" userId="201fba2491c5f930" providerId="LiveId" clId="{274A7F8F-FEC7-48EF-ADD2-BA8B25CA6C06}" dt="2025-08-15T03:04:28.601" v="106" actId="20577"/>
          <ac:spMkLst>
            <pc:docMk/>
            <pc:sldMk cId="1020021993" sldId="1255"/>
            <ac:spMk id="732163" creationId="{C8D4D77F-1B76-9F12-6099-D7806C2FEC94}"/>
          </ac:spMkLst>
        </pc:spChg>
      </pc:sldChg>
      <pc:sldChg chg="del">
        <pc:chgData name="贵申 王" userId="201fba2491c5f930" providerId="LiveId" clId="{274A7F8F-FEC7-48EF-ADD2-BA8B25CA6C06}" dt="2025-08-15T02:31:49.369" v="0" actId="47"/>
        <pc:sldMkLst>
          <pc:docMk/>
          <pc:sldMk cId="4070221033" sldId="1255"/>
        </pc:sldMkLst>
      </pc:sldChg>
      <pc:sldChg chg="add del">
        <pc:chgData name="贵申 王" userId="201fba2491c5f930" providerId="LiveId" clId="{274A7F8F-FEC7-48EF-ADD2-BA8B25CA6C06}" dt="2025-08-15T03:05:59.280" v="118" actId="47"/>
        <pc:sldMkLst>
          <pc:docMk/>
          <pc:sldMk cId="1299980714" sldId="1256"/>
        </pc:sldMkLst>
      </pc:sldChg>
      <pc:sldChg chg="del">
        <pc:chgData name="贵申 王" userId="201fba2491c5f930" providerId="LiveId" clId="{274A7F8F-FEC7-48EF-ADD2-BA8B25CA6C06}" dt="2025-08-15T02:31:49.880" v="1" actId="47"/>
        <pc:sldMkLst>
          <pc:docMk/>
          <pc:sldMk cId="1496367332" sldId="1256"/>
        </pc:sldMkLst>
      </pc:sldChg>
      <pc:sldChg chg="add del replId">
        <pc:chgData name="贵申 王" userId="201fba2491c5f930" providerId="LiveId" clId="{274A7F8F-FEC7-48EF-ADD2-BA8B25CA6C06}" dt="2025-08-15T03:06:01.661" v="119" actId="47"/>
        <pc:sldMkLst>
          <pc:docMk/>
          <pc:sldMk cId="1294319553" sldId="1257"/>
        </pc:sldMkLst>
      </pc:sldChg>
      <pc:sldChg chg="del">
        <pc:chgData name="贵申 王" userId="201fba2491c5f930" providerId="LiveId" clId="{274A7F8F-FEC7-48EF-ADD2-BA8B25CA6C06}" dt="2025-08-15T02:31:50.286" v="2" actId="47"/>
        <pc:sldMkLst>
          <pc:docMk/>
          <pc:sldMk cId="1814444426" sldId="1257"/>
        </pc:sldMkLst>
      </pc:sldChg>
      <pc:sldChg chg="modSp add mod">
        <pc:chgData name="贵申 王" userId="201fba2491c5f930" providerId="LiveId" clId="{274A7F8F-FEC7-48EF-ADD2-BA8B25CA6C06}" dt="2025-08-15T03:10:11.784" v="143" actId="20577"/>
        <pc:sldMkLst>
          <pc:docMk/>
          <pc:sldMk cId="719871710" sldId="1258"/>
        </pc:sldMkLst>
        <pc:spChg chg="mod">
          <ac:chgData name="贵申 王" userId="201fba2491c5f930" providerId="LiveId" clId="{274A7F8F-FEC7-48EF-ADD2-BA8B25CA6C06}" dt="2025-08-15T03:10:11.784" v="143" actId="20577"/>
          <ac:spMkLst>
            <pc:docMk/>
            <pc:sldMk cId="719871710" sldId="1258"/>
            <ac:spMk id="732162" creationId="{71E8522F-4FD9-3EBD-060B-DB8327F400EA}"/>
          </ac:spMkLst>
        </pc:spChg>
        <pc:spChg chg="mod">
          <ac:chgData name="贵申 王" userId="201fba2491c5f930" providerId="LiveId" clId="{274A7F8F-FEC7-48EF-ADD2-BA8B25CA6C06}" dt="2025-08-15T03:07:00.596" v="126" actId="1076"/>
          <ac:spMkLst>
            <pc:docMk/>
            <pc:sldMk cId="719871710" sldId="1258"/>
            <ac:spMk id="732163" creationId="{A69B2C44-C677-6DDC-807C-124A345EBC2C}"/>
          </ac:spMkLst>
        </pc:spChg>
      </pc:sldChg>
      <pc:sldChg chg="del">
        <pc:chgData name="贵申 王" userId="201fba2491c5f930" providerId="LiveId" clId="{274A7F8F-FEC7-48EF-ADD2-BA8B25CA6C06}" dt="2025-08-15T02:31:50.810" v="3" actId="47"/>
        <pc:sldMkLst>
          <pc:docMk/>
          <pc:sldMk cId="4247969148" sldId="1258"/>
        </pc:sldMkLst>
      </pc:sldChg>
      <pc:sldChg chg="add del">
        <pc:chgData name="贵申 王" userId="201fba2491c5f930" providerId="LiveId" clId="{274A7F8F-FEC7-48EF-ADD2-BA8B25CA6C06}" dt="2025-08-15T03:08:30.758" v="131" actId="47"/>
        <pc:sldMkLst>
          <pc:docMk/>
          <pc:sldMk cId="1854280564" sldId="1259"/>
        </pc:sldMkLst>
      </pc:sldChg>
      <pc:sldChg chg="modSp add mod">
        <pc:chgData name="贵申 王" userId="201fba2491c5f930" providerId="LiveId" clId="{274A7F8F-FEC7-48EF-ADD2-BA8B25CA6C06}" dt="2025-08-15T03:10:06.835" v="139" actId="20577"/>
        <pc:sldMkLst>
          <pc:docMk/>
          <pc:sldMk cId="1654064968" sldId="1260"/>
        </pc:sldMkLst>
        <pc:spChg chg="mod">
          <ac:chgData name="贵申 王" userId="201fba2491c5f930" providerId="LiveId" clId="{274A7F8F-FEC7-48EF-ADD2-BA8B25CA6C06}" dt="2025-08-15T03:10:06.835" v="139" actId="20577"/>
          <ac:spMkLst>
            <pc:docMk/>
            <pc:sldMk cId="1654064968" sldId="1260"/>
            <ac:spMk id="732162" creationId="{BAA15B45-90F7-3358-3B61-397313C65C2F}"/>
          </ac:spMkLst>
        </pc:spChg>
      </pc:sldChg>
    </pc:docChg>
  </pc:docChgLst>
  <pc:docChgLst>
    <pc:chgData name="贵申 王" userId="201fba2491c5f930" providerId="LiveId" clId="{039905CA-F20E-43DA-B2CF-89795E365374}"/>
    <pc:docChg chg="modSld">
      <pc:chgData name="贵申 王" userId="201fba2491c5f930" providerId="LiveId" clId="{039905CA-F20E-43DA-B2CF-89795E365374}" dt="2025-06-27T02:10:33.400" v="0" actId="14100"/>
      <pc:docMkLst>
        <pc:docMk/>
      </pc:docMkLst>
      <pc:sldChg chg="modSp">
        <pc:chgData name="贵申 王" userId="201fba2491c5f930" providerId="LiveId" clId="{039905CA-F20E-43DA-B2CF-89795E365374}" dt="2025-06-27T02:10:33.400" v="0" actId="14100"/>
        <pc:sldMkLst>
          <pc:docMk/>
          <pc:sldMk cId="0" sldId="1254"/>
        </pc:sldMkLst>
      </pc:sldChg>
    </pc:docChg>
  </pc:docChgLst>
  <pc:docChgLst>
    <pc:chgData name="贵申 王" userId="201fba2491c5f930" providerId="LiveId" clId="{5B88975B-D7F0-4C1F-BE6F-A27809AB5FA8}"/>
    <pc:docChg chg="undo custSel addSld modSld">
      <pc:chgData name="贵申 王" userId="201fba2491c5f930" providerId="LiveId" clId="{5B88975B-D7F0-4C1F-BE6F-A27809AB5FA8}" dt="2023-10-19T20:49:31.776" v="46" actId="20577"/>
      <pc:docMkLst>
        <pc:docMk/>
      </pc:docMkLst>
      <pc:sldChg chg="addSp delSp modSp add mod">
        <pc:chgData name="贵申 王" userId="201fba2491c5f930" providerId="LiveId" clId="{5B88975B-D7F0-4C1F-BE6F-A27809AB5FA8}" dt="2023-10-19T20:49:31.776" v="46" actId="20577"/>
        <pc:sldMkLst>
          <pc:docMk/>
          <pc:sldMk cId="0" sldId="1254"/>
        </pc:sldMkLst>
      </pc:sldChg>
    </pc:docChg>
  </pc:docChgLst>
  <pc:docChgLst>
    <pc:chgData name="贵申 王" userId="201fba2491c5f930" providerId="LiveId" clId="{5D33874C-8635-4CF5-A07A-EE53D53E5985}"/>
    <pc:docChg chg="undo custSel addSld modSld sldOrd">
      <pc:chgData name="贵申 王" userId="201fba2491c5f930" providerId="LiveId" clId="{5D33874C-8635-4CF5-A07A-EE53D53E5985}" dt="2025-08-03T01:51:54.753" v="291" actId="20577"/>
      <pc:docMkLst>
        <pc:docMk/>
      </pc:docMkLst>
      <pc:sldChg chg="modSp mod">
        <pc:chgData name="贵申 王" userId="201fba2491c5f930" providerId="LiveId" clId="{5D33874C-8635-4CF5-A07A-EE53D53E5985}" dt="2025-08-03T01:50:38.578" v="273" actId="20577"/>
        <pc:sldMkLst>
          <pc:docMk/>
          <pc:sldMk cId="0" sldId="1254"/>
        </pc:sldMkLst>
        <pc:spChg chg="mod">
          <ac:chgData name="贵申 王" userId="201fba2491c5f930" providerId="LiveId" clId="{5D33874C-8635-4CF5-A07A-EE53D53E5985}" dt="2025-07-25T03:50:16.488" v="237" actId="20577"/>
          <ac:spMkLst>
            <pc:docMk/>
            <pc:sldMk cId="0" sldId="1254"/>
            <ac:spMk id="732162" creationId="{CD5651A2-B890-93AE-E8D5-E5EF9300BD59}"/>
          </ac:spMkLst>
        </pc:spChg>
        <pc:spChg chg="mod">
          <ac:chgData name="贵申 王" userId="201fba2491c5f930" providerId="LiveId" clId="{5D33874C-8635-4CF5-A07A-EE53D53E5985}" dt="2025-08-03T01:50:38.578" v="273" actId="20577"/>
          <ac:spMkLst>
            <pc:docMk/>
            <pc:sldMk cId="0" sldId="1254"/>
            <ac:spMk id="732163" creationId="{DE278D42-89D1-1B65-FCDF-1355F5FFEB67}"/>
          </ac:spMkLst>
        </pc:spChg>
      </pc:sldChg>
      <pc:sldChg chg="modSp add mod">
        <pc:chgData name="贵申 王" userId="201fba2491c5f930" providerId="LiveId" clId="{5D33874C-8635-4CF5-A07A-EE53D53E5985}" dt="2025-07-25T03:50:25.100" v="241" actId="20577"/>
        <pc:sldMkLst>
          <pc:docMk/>
          <pc:sldMk cId="3000356800" sldId="1255"/>
        </pc:sldMkLst>
      </pc:sldChg>
      <pc:sldChg chg="modSp add mod">
        <pc:chgData name="贵申 王" userId="201fba2491c5f930" providerId="LiveId" clId="{5D33874C-8635-4CF5-A07A-EE53D53E5985}" dt="2025-08-03T01:51:11.724" v="279" actId="20577"/>
        <pc:sldMkLst>
          <pc:docMk/>
          <pc:sldMk cId="2642725768" sldId="1256"/>
        </pc:sldMkLst>
      </pc:sldChg>
      <pc:sldChg chg="modSp add mod">
        <pc:chgData name="贵申 王" userId="201fba2491c5f930" providerId="LiveId" clId="{5D33874C-8635-4CF5-A07A-EE53D53E5985}" dt="2025-08-03T01:51:38.317" v="285" actId="20577"/>
        <pc:sldMkLst>
          <pc:docMk/>
          <pc:sldMk cId="1806181254" sldId="1257"/>
        </pc:sldMkLst>
      </pc:sldChg>
      <pc:sldChg chg="modSp add mod">
        <pc:chgData name="贵申 王" userId="201fba2491c5f930" providerId="LiveId" clId="{5D33874C-8635-4CF5-A07A-EE53D53E5985}" dt="2025-08-03T01:51:54.753" v="291" actId="20577"/>
        <pc:sldMkLst>
          <pc:docMk/>
          <pc:sldMk cId="1115095133" sldId="1258"/>
        </pc:sldMkLst>
      </pc:sldChg>
      <pc:sldChg chg="modSp add mod ord">
        <pc:chgData name="贵申 王" userId="201fba2491c5f930" providerId="LiveId" clId="{5D33874C-8635-4CF5-A07A-EE53D53E5985}" dt="2025-07-25T03:50:38.091" v="249" actId="20577"/>
        <pc:sldMkLst>
          <pc:docMk/>
          <pc:sldMk cId="2159149950" sldId="1259"/>
        </pc:sldMkLst>
      </pc:sldChg>
      <pc:sldChg chg="modSp add mod ord">
        <pc:chgData name="贵申 王" userId="201fba2491c5f930" providerId="LiveId" clId="{5D33874C-8635-4CF5-A07A-EE53D53E5985}" dt="2025-07-25T03:51:37.738" v="267" actId="20577"/>
        <pc:sldMkLst>
          <pc:docMk/>
          <pc:sldMk cId="3397097176" sldId="1260"/>
        </pc:sldMkLst>
      </pc:sldChg>
      <pc:sldChg chg="modSp add mod ord">
        <pc:chgData name="贵申 王" userId="201fba2491c5f930" providerId="LiveId" clId="{5D33874C-8635-4CF5-A07A-EE53D53E5985}" dt="2025-07-25T03:51:07.665" v="265" actId="20577"/>
        <pc:sldMkLst>
          <pc:docMk/>
          <pc:sldMk cId="2400542334" sldId="1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DD4E-84D0-4CD6-8027-978C9AF4D0D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1649-B9C3-4243-BC99-EC258870A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0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FD7D7DE-1544-9C0F-F3EF-96A3A6607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C56E3F39-F3B9-FE0A-7E92-7EFBE5B508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5049B070-941C-4381-3ACC-5BEA5BC3E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59AE1-A582-2549-666D-718D28366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7E7F423-805B-590D-09FD-2E4AE4EF53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74135AB9-80CB-6FA4-99C1-809DE99A64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0736E14B-7232-F448-820D-7C73AB368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4612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5C110-BEBB-7288-16BA-126132DCC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EBE0966D-55EF-D479-392B-3D2C6200A9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991E02B6-BC3E-C61B-087E-7B2D827DF4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2FC535F2-1314-CA84-4D28-38745A06C3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8738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45CC54-0AA4-FA1B-85E5-B47A1670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F3D3A3-F487-7725-A27E-616DEAF6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0D528C2-5F5C-8AB9-AC68-49E616C1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B5BCC-31CF-4766-A10D-EB7FFB8FFC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47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83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CD5651A2-B890-93AE-E8D5-E5EF9300B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彼此相爱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Love One Another 1/3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E278D42-89D1-1B65-FCDF-1355F5FFE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我们若彼此相爱，上帝就住在我们里面。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我们若彼此相爱，上帝就住在我们里面。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爱祂的心在我们里面，得以完全了，得以完全了。 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爱祂的心在我们里面得以完全了。</a:t>
            </a:r>
          </a:p>
          <a:p>
            <a:pPr algn="ctr">
              <a:buSzPct val="85000"/>
            </a:pP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we love one another, God lives in us 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His love is made complete in us. 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489B3-965C-589E-D58F-C92C201FD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BAA15B45-90F7-3358-3B61-397313C65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彼此相爱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Love One Another 2/3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7DF8984D-EAEC-8A87-5F81-69D6074DA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我们若彼此相爱，上帝就住在我们里面。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我们若彼此相爱，上帝就住在我们里面。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爱祂的心在我们里面，得以完全了，得以完全了。 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爱祂的心在我们里面得以完全了。</a:t>
            </a:r>
          </a:p>
          <a:p>
            <a:pPr algn="ctr">
              <a:buSzPct val="85000"/>
            </a:pP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we love one another, God lives in us 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His love is made complete in us. 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064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B4D43-E344-E95A-492D-0258C95B9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71E8522F-4FD9-3EBD-060B-DB8327F40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彼此相爱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Love One Another 3/3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A69B2C44-C677-6DDC-807C-124A345EB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2347973"/>
            <a:ext cx="10675620" cy="309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爱祂的心在我们里面， 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得以完全了，得以完全了。 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爱祂的心在我们里面得以完全了。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His love is made complete in us. </a:t>
            </a:r>
          </a:p>
        </p:txBody>
      </p:sp>
    </p:spTree>
    <p:extLst>
      <p:ext uri="{BB962C8B-B14F-4D97-AF65-F5344CB8AC3E}">
        <p14:creationId xmlns:p14="http://schemas.microsoft.com/office/powerpoint/2010/main" val="719871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257</Words>
  <Application>Microsoft Office PowerPoint</Application>
  <PresentationFormat>Widescreen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2023-10-19T20:42:40Z</dcterms:created>
  <dcterms:modified xsi:type="dcterms:W3CDTF">2025-08-15T03:10:17Z</dcterms:modified>
</cp:coreProperties>
</file>